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54" r:id="rId5"/>
    <p:sldMasterId id="2147483774" r:id="rId6"/>
  </p:sldMasterIdLst>
  <p:notesMasterIdLst>
    <p:notesMasterId r:id="rId13"/>
  </p:notesMasterIdLst>
  <p:handoutMasterIdLst>
    <p:handoutMasterId r:id="rId14"/>
  </p:handoutMasterIdLst>
  <p:sldIdLst>
    <p:sldId id="267" r:id="rId7"/>
    <p:sldId id="268" r:id="rId8"/>
    <p:sldId id="270" r:id="rId9"/>
    <p:sldId id="271" r:id="rId10"/>
    <p:sldId id="273" r:id="rId11"/>
    <p:sldId id="27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368" userDrawn="1">
          <p15:clr>
            <a:srgbClr val="A4A3A4"/>
          </p15:clr>
        </p15:guide>
        <p15:guide id="4" orient="horz" pos="36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1B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92" autoAdjust="0"/>
    <p:restoredTop sz="68169"/>
  </p:normalViewPr>
  <p:slideViewPr>
    <p:cSldViewPr snapToGrid="0">
      <p:cViewPr varScale="1">
        <p:scale>
          <a:sx n="82" d="100"/>
          <a:sy n="82" d="100"/>
        </p:scale>
        <p:origin x="1744" y="168"/>
      </p:cViewPr>
      <p:guideLst>
        <p:guide pos="7368"/>
        <p:guide orient="horz" pos="364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186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ll Emmerzaal" userId="9be7b5a1-3566-4990-a00f-c4219f4237e6" providerId="ADAL" clId="{A052F7FE-9569-5843-ACD7-CD3E3CE5B495}"/>
    <pc:docChg chg="custSel addSld modSld">
      <pc:chgData name="Jill Emmerzaal" userId="9be7b5a1-3566-4990-a00f-c4219f4237e6" providerId="ADAL" clId="{A052F7FE-9569-5843-ACD7-CD3E3CE5B495}" dt="2024-07-31T16:15:31.429" v="338" actId="20577"/>
      <pc:docMkLst>
        <pc:docMk/>
      </pc:docMkLst>
      <pc:sldChg chg="modSp mod">
        <pc:chgData name="Jill Emmerzaal" userId="9be7b5a1-3566-4990-a00f-c4219f4237e6" providerId="ADAL" clId="{A052F7FE-9569-5843-ACD7-CD3E3CE5B495}" dt="2024-07-29T18:09:06.145" v="10" actId="20577"/>
        <pc:sldMkLst>
          <pc:docMk/>
          <pc:sldMk cId="903920807" sldId="267"/>
        </pc:sldMkLst>
        <pc:spChg chg="mod">
          <ac:chgData name="Jill Emmerzaal" userId="9be7b5a1-3566-4990-a00f-c4219f4237e6" providerId="ADAL" clId="{A052F7FE-9569-5843-ACD7-CD3E3CE5B495}" dt="2024-07-29T18:09:06.145" v="10" actId="20577"/>
          <ac:spMkLst>
            <pc:docMk/>
            <pc:sldMk cId="903920807" sldId="267"/>
            <ac:spMk id="10" creationId="{00000000-0000-0000-0000-000000000000}"/>
          </ac:spMkLst>
        </pc:spChg>
      </pc:sldChg>
      <pc:sldChg chg="modSp new mod">
        <pc:chgData name="Jill Emmerzaal" userId="9be7b5a1-3566-4990-a00f-c4219f4237e6" providerId="ADAL" clId="{A052F7FE-9569-5843-ACD7-CD3E3CE5B495}" dt="2024-07-31T15:24:33.591" v="127" actId="20577"/>
        <pc:sldMkLst>
          <pc:docMk/>
          <pc:sldMk cId="2994463836" sldId="268"/>
        </pc:sldMkLst>
        <pc:spChg chg="mod">
          <ac:chgData name="Jill Emmerzaal" userId="9be7b5a1-3566-4990-a00f-c4219f4237e6" providerId="ADAL" clId="{A052F7FE-9569-5843-ACD7-CD3E3CE5B495}" dt="2024-07-31T15:24:33.591" v="127" actId="20577"/>
          <ac:spMkLst>
            <pc:docMk/>
            <pc:sldMk cId="2994463836" sldId="268"/>
            <ac:spMk id="3" creationId="{EFDA1013-B706-B5FD-8D10-BC8F1D2498F9}"/>
          </ac:spMkLst>
        </pc:spChg>
        <pc:spChg chg="mod">
          <ac:chgData name="Jill Emmerzaal" userId="9be7b5a1-3566-4990-a00f-c4219f4237e6" providerId="ADAL" clId="{A052F7FE-9569-5843-ACD7-CD3E3CE5B495}" dt="2024-07-31T15:21:52.125" v="50" actId="20577"/>
          <ac:spMkLst>
            <pc:docMk/>
            <pc:sldMk cId="2994463836" sldId="268"/>
            <ac:spMk id="4" creationId="{FF3F7D57-5140-F299-1342-77C725617612}"/>
          </ac:spMkLst>
        </pc:spChg>
      </pc:sldChg>
      <pc:sldChg chg="modSp new mod">
        <pc:chgData name="Jill Emmerzaal" userId="9be7b5a1-3566-4990-a00f-c4219f4237e6" providerId="ADAL" clId="{A052F7FE-9569-5843-ACD7-CD3E3CE5B495}" dt="2024-07-31T15:22:33.670" v="118" actId="20577"/>
        <pc:sldMkLst>
          <pc:docMk/>
          <pc:sldMk cId="4153694017" sldId="269"/>
        </pc:sldMkLst>
        <pc:spChg chg="mod">
          <ac:chgData name="Jill Emmerzaal" userId="9be7b5a1-3566-4990-a00f-c4219f4237e6" providerId="ADAL" clId="{A052F7FE-9569-5843-ACD7-CD3E3CE5B495}" dt="2024-07-31T15:22:33.670" v="118" actId="20577"/>
          <ac:spMkLst>
            <pc:docMk/>
            <pc:sldMk cId="4153694017" sldId="269"/>
            <ac:spMk id="4" creationId="{0AD2CCB0-DDC6-2D28-59EC-1563AC4E6996}"/>
          </ac:spMkLst>
        </pc:spChg>
      </pc:sldChg>
      <pc:sldChg chg="modSp new mod">
        <pc:chgData name="Jill Emmerzaal" userId="9be7b5a1-3566-4990-a00f-c4219f4237e6" providerId="ADAL" clId="{A052F7FE-9569-5843-ACD7-CD3E3CE5B495}" dt="2024-07-31T15:53:52.661" v="248" actId="20577"/>
        <pc:sldMkLst>
          <pc:docMk/>
          <pc:sldMk cId="628490307" sldId="270"/>
        </pc:sldMkLst>
        <pc:spChg chg="mod">
          <ac:chgData name="Jill Emmerzaal" userId="9be7b5a1-3566-4990-a00f-c4219f4237e6" providerId="ADAL" clId="{A052F7FE-9569-5843-ACD7-CD3E3CE5B495}" dt="2024-07-31T15:53:52.661" v="248" actId="20577"/>
          <ac:spMkLst>
            <pc:docMk/>
            <pc:sldMk cId="628490307" sldId="270"/>
            <ac:spMk id="3" creationId="{C0F4AFCD-88FF-EA35-529C-A5E971693BFB}"/>
          </ac:spMkLst>
        </pc:spChg>
        <pc:spChg chg="mod">
          <ac:chgData name="Jill Emmerzaal" userId="9be7b5a1-3566-4990-a00f-c4219f4237e6" providerId="ADAL" clId="{A052F7FE-9569-5843-ACD7-CD3E3CE5B495}" dt="2024-07-31T15:53:47.675" v="240" actId="20577"/>
          <ac:spMkLst>
            <pc:docMk/>
            <pc:sldMk cId="628490307" sldId="270"/>
            <ac:spMk id="4" creationId="{0293C310-1ACD-2754-8AA1-7556C2B1C5F9}"/>
          </ac:spMkLst>
        </pc:spChg>
      </pc:sldChg>
      <pc:sldChg chg="modSp new mod">
        <pc:chgData name="Jill Emmerzaal" userId="9be7b5a1-3566-4990-a00f-c4219f4237e6" providerId="ADAL" clId="{A052F7FE-9569-5843-ACD7-CD3E3CE5B495}" dt="2024-07-31T15:54:13.058" v="300" actId="20577"/>
        <pc:sldMkLst>
          <pc:docMk/>
          <pc:sldMk cId="2865963032" sldId="271"/>
        </pc:sldMkLst>
        <pc:spChg chg="mod">
          <ac:chgData name="Jill Emmerzaal" userId="9be7b5a1-3566-4990-a00f-c4219f4237e6" providerId="ADAL" clId="{A052F7FE-9569-5843-ACD7-CD3E3CE5B495}" dt="2024-07-31T15:54:13.058" v="300" actId="20577"/>
          <ac:spMkLst>
            <pc:docMk/>
            <pc:sldMk cId="2865963032" sldId="271"/>
            <ac:spMk id="3" creationId="{83320BFA-6FBF-DA0A-3156-6EDCB6696724}"/>
          </ac:spMkLst>
        </pc:spChg>
        <pc:spChg chg="mod">
          <ac:chgData name="Jill Emmerzaal" userId="9be7b5a1-3566-4990-a00f-c4219f4237e6" providerId="ADAL" clId="{A052F7FE-9569-5843-ACD7-CD3E3CE5B495}" dt="2024-07-31T15:53:59.764" v="264" actId="20577"/>
          <ac:spMkLst>
            <pc:docMk/>
            <pc:sldMk cId="2865963032" sldId="271"/>
            <ac:spMk id="4" creationId="{8FEDF62D-23EE-0C9E-95F5-7577A46CF0B0}"/>
          </ac:spMkLst>
        </pc:spChg>
      </pc:sldChg>
      <pc:sldChg chg="modSp new mod">
        <pc:chgData name="Jill Emmerzaal" userId="9be7b5a1-3566-4990-a00f-c4219f4237e6" providerId="ADAL" clId="{A052F7FE-9569-5843-ACD7-CD3E3CE5B495}" dt="2024-07-31T16:15:13.667" v="312" actId="20577"/>
        <pc:sldMkLst>
          <pc:docMk/>
          <pc:sldMk cId="1183388668" sldId="272"/>
        </pc:sldMkLst>
        <pc:spChg chg="mod">
          <ac:chgData name="Jill Emmerzaal" userId="9be7b5a1-3566-4990-a00f-c4219f4237e6" providerId="ADAL" clId="{A052F7FE-9569-5843-ACD7-CD3E3CE5B495}" dt="2024-07-31T16:15:13.667" v="312" actId="20577"/>
          <ac:spMkLst>
            <pc:docMk/>
            <pc:sldMk cId="1183388668" sldId="272"/>
            <ac:spMk id="4" creationId="{E1167F04-647A-A31C-D669-A385F003E771}"/>
          </ac:spMkLst>
        </pc:spChg>
      </pc:sldChg>
      <pc:sldChg chg="modSp new mod">
        <pc:chgData name="Jill Emmerzaal" userId="9be7b5a1-3566-4990-a00f-c4219f4237e6" providerId="ADAL" clId="{A052F7FE-9569-5843-ACD7-CD3E3CE5B495}" dt="2024-07-31T16:15:31.429" v="338" actId="20577"/>
        <pc:sldMkLst>
          <pc:docMk/>
          <pc:sldMk cId="9854452" sldId="273"/>
        </pc:sldMkLst>
        <pc:spChg chg="mod">
          <ac:chgData name="Jill Emmerzaal" userId="9be7b5a1-3566-4990-a00f-c4219f4237e6" providerId="ADAL" clId="{A052F7FE-9569-5843-ACD7-CD3E3CE5B495}" dt="2024-07-31T16:15:31.429" v="338" actId="20577"/>
          <ac:spMkLst>
            <pc:docMk/>
            <pc:sldMk cId="9854452" sldId="273"/>
            <ac:spMk id="4" creationId="{E2AC6892-FBA2-8DC4-BC53-73FD397D383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6F68A-0554-4DE4-A1A5-B198CC4E1F37}" type="datetimeFigureOut">
              <a:rPr lang="en-US" smtClean="0"/>
              <a:t>8/20/24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0ECDB-3B7D-402B-A25D-216941630F4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9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95D85E-F38C-4945-B13D-72946A233257}" type="datetimeFigureOut">
              <a:rPr lang="en-CA" smtClean="0"/>
              <a:t>2024-08-20</a:t>
            </a:fld>
            <a:endParaRPr lang="en-CA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CA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E51EB-FDCE-0B40-B0D1-82792EC8649E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9800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pandas.pydata.org/Pandas_Cheat_Sheet.pdf" TargetMode="External"/><Relationship Id="rId3" Type="http://schemas.openxmlformats.org/officeDocument/2006/relationships/hyperlink" Target="https://numpy.org/" TargetMode="External"/><Relationship Id="rId7" Type="http://schemas.openxmlformats.org/officeDocument/2006/relationships/hyperlink" Target="https://numpy.org/doc/stable/user/absolute_beginners.html#numpy-the-absolute-basics-for-beginner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matplotlib.org/" TargetMode="External"/><Relationship Id="rId5" Type="http://schemas.openxmlformats.org/officeDocument/2006/relationships/hyperlink" Target="https://scipy.org/" TargetMode="External"/><Relationship Id="rId10" Type="http://schemas.openxmlformats.org/officeDocument/2006/relationships/hyperlink" Target="https://matplotlib.org/stable/users/explain/quick_start.html" TargetMode="External"/><Relationship Id="rId4" Type="http://schemas.openxmlformats.org/officeDocument/2006/relationships/hyperlink" Target="https://pandas.pydata.org/" TargetMode="External"/><Relationship Id="rId9" Type="http://schemas.openxmlformats.org/officeDocument/2006/relationships/hyperlink" Target="https://docs.scipy.org/doc/scipy/tutorial/index.html#user-guid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nl-NL" b="0" i="0" u="none" strike="noStrike" dirty="0">
                <a:effectLst/>
                <a:latin typeface="system-ui"/>
              </a:rPr>
              <a:t>Object-</a:t>
            </a:r>
            <a:r>
              <a:rPr lang="nl-NL" b="0" i="0" u="none" strike="noStrike" dirty="0" err="1">
                <a:effectLst/>
                <a:latin typeface="system-ui"/>
              </a:rPr>
              <a:t>Oriented</a:t>
            </a:r>
            <a:r>
              <a:rPr lang="nl-NL" b="0" i="0" u="none" strike="noStrike" dirty="0">
                <a:effectLst/>
                <a:latin typeface="system-ui"/>
              </a:rPr>
              <a:t> Programming is a </a:t>
            </a:r>
            <a:r>
              <a:rPr lang="nl-NL" b="0" i="0" u="none" strike="noStrike" dirty="0" err="1">
                <a:effectLst/>
                <a:latin typeface="system-ui"/>
              </a:rPr>
              <a:t>programming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paradime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based</a:t>
            </a:r>
            <a:r>
              <a:rPr lang="nl-NL" b="0" i="0" u="none" strike="noStrike" dirty="0">
                <a:effectLst/>
                <a:latin typeface="system-ui"/>
              </a:rPr>
              <a:t> on </a:t>
            </a:r>
            <a:r>
              <a:rPr lang="nl-NL" b="0" i="0" u="none" strike="noStrike" dirty="0" err="1">
                <a:effectLst/>
                <a:latin typeface="system-ui"/>
              </a:rPr>
              <a:t>objects</a:t>
            </a:r>
            <a:r>
              <a:rPr lang="nl-NL" b="0" i="0" u="none" strike="noStrike" dirty="0">
                <a:effectLst/>
                <a:latin typeface="system-ui"/>
              </a:rPr>
              <a:t> or data </a:t>
            </a:r>
            <a:r>
              <a:rPr lang="nl-NL" b="0" i="0" u="none" strike="noStrike" dirty="0" err="1">
                <a:effectLst/>
                <a:latin typeface="system-ui"/>
              </a:rPr>
              <a:t>rather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than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functions</a:t>
            </a:r>
            <a:r>
              <a:rPr lang="nl-NL" b="0" i="0" u="none" strike="noStrike" dirty="0">
                <a:effectLst/>
                <a:latin typeface="system-ui"/>
              </a:rPr>
              <a:t>. </a:t>
            </a:r>
            <a:r>
              <a:rPr lang="nl-NL" b="0" i="0" u="none" strike="noStrike" dirty="0" err="1">
                <a:effectLst/>
                <a:latin typeface="system-ui"/>
              </a:rPr>
              <a:t>This</a:t>
            </a:r>
            <a:r>
              <a:rPr lang="nl-NL" b="0" i="0" u="none" strike="noStrike" dirty="0">
                <a:effectLst/>
                <a:latin typeface="system-ui"/>
              </a:rPr>
              <a:t> is approach is well </a:t>
            </a:r>
            <a:r>
              <a:rPr lang="nl-NL" b="0" i="0" u="none" strike="noStrike" dirty="0" err="1">
                <a:effectLst/>
                <a:latin typeface="system-ui"/>
              </a:rPr>
              <a:t>suited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for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projects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that</a:t>
            </a:r>
            <a:r>
              <a:rPr lang="nl-NL" b="0" i="0" u="none" strike="noStrike" dirty="0">
                <a:effectLst/>
                <a:latin typeface="system-ui"/>
              </a:rPr>
              <a:t> are large 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 complex. </a:t>
            </a:r>
            <a:br>
              <a:rPr lang="nl-NL" b="0" i="0" u="none" strike="noStrike" dirty="0">
                <a:effectLst/>
                <a:latin typeface="system-ui"/>
              </a:rPr>
            </a:br>
            <a:r>
              <a:rPr lang="nl-NL" b="0" i="0" u="none" strike="noStrike" dirty="0">
                <a:effectLst/>
                <a:latin typeface="system-ui"/>
              </a:rPr>
              <a:t>The </a:t>
            </a:r>
            <a:r>
              <a:rPr lang="nl-NL" b="0" i="0" u="none" strike="noStrike" dirty="0" err="1">
                <a:effectLst/>
                <a:latin typeface="system-ui"/>
              </a:rPr>
              <a:t>structure</a:t>
            </a:r>
            <a:r>
              <a:rPr lang="nl-NL" b="0" i="0" u="none" strike="noStrike" dirty="0">
                <a:effectLst/>
                <a:latin typeface="system-ui"/>
              </a:rPr>
              <a:t> of OOP </a:t>
            </a:r>
            <a:r>
              <a:rPr lang="nl-NL" b="0" i="0" u="none" strike="noStrike" dirty="0" err="1">
                <a:effectLst/>
                <a:latin typeface="system-ui"/>
              </a:rPr>
              <a:t>makes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it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exceptionally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suited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for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collaborative</a:t>
            </a:r>
            <a:r>
              <a:rPr lang="nl-NL" b="0" i="0" u="none" strike="noStrike" dirty="0">
                <a:effectLst/>
                <a:latin typeface="system-ui"/>
              </a:rPr>
              <a:t> development 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 code </a:t>
            </a:r>
            <a:r>
              <a:rPr lang="nl-NL" b="0" i="0" u="none" strike="noStrike" dirty="0" err="1">
                <a:effectLst/>
                <a:latin typeface="system-ui"/>
              </a:rPr>
              <a:t>usability</a:t>
            </a:r>
            <a:r>
              <a:rPr lang="nl-NL" b="0" i="0" u="none" strike="noStrike" dirty="0">
                <a:effectLst/>
                <a:latin typeface="system-ui"/>
              </a:rPr>
              <a:t>. </a:t>
            </a:r>
            <a:r>
              <a:rPr lang="nl-NL" b="0" i="0" u="none" strike="noStrike" dirty="0" err="1">
                <a:effectLst/>
                <a:latin typeface="system-ui"/>
              </a:rPr>
              <a:t>Movement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science</a:t>
            </a:r>
            <a:r>
              <a:rPr lang="nl-NL" b="0" i="0" u="none" strike="noStrike" dirty="0">
                <a:effectLst/>
                <a:latin typeface="system-ui"/>
              </a:rPr>
              <a:t> project </a:t>
            </a:r>
            <a:r>
              <a:rPr lang="nl-NL" b="0" i="0" u="none" strike="noStrike" dirty="0" err="1">
                <a:effectLst/>
                <a:latin typeface="system-ui"/>
              </a:rPr>
              <a:t>often</a:t>
            </a:r>
            <a:r>
              <a:rPr lang="nl-NL" b="0" i="0" u="none" strike="noStrike" dirty="0">
                <a:effectLst/>
                <a:latin typeface="system-ui"/>
              </a:rPr>
              <a:t> have different </a:t>
            </a:r>
            <a:r>
              <a:rPr lang="nl-NL" b="0" i="0" u="none" strike="noStrike" dirty="0" err="1">
                <a:effectLst/>
                <a:latin typeface="system-ui"/>
              </a:rPr>
              <a:t>aspects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them</a:t>
            </a:r>
            <a:r>
              <a:rPr lang="nl-NL" b="0" i="0" u="none" strike="noStrike" dirty="0">
                <a:effectLst/>
                <a:latin typeface="system-ui"/>
              </a:rPr>
              <a:t>. </a:t>
            </a:r>
            <a:r>
              <a:rPr lang="nl-NL" b="0" i="0" u="none" strike="noStrike" dirty="0" err="1">
                <a:effectLst/>
                <a:latin typeface="system-ui"/>
              </a:rPr>
              <a:t>Starting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with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extracting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data, </a:t>
            </a:r>
            <a:r>
              <a:rPr lang="nl-NL" b="0" i="0" u="none" strike="noStrike" dirty="0" err="1">
                <a:effectLst/>
                <a:latin typeface="system-ui"/>
              </a:rPr>
              <a:t>some</a:t>
            </a:r>
            <a:r>
              <a:rPr lang="nl-NL" b="0" i="0" u="none" strike="noStrike" dirty="0">
                <a:effectLst/>
                <a:latin typeface="system-ui"/>
              </a:rPr>
              <a:t> preprocessing steps, </a:t>
            </a:r>
            <a:r>
              <a:rPr lang="nl-NL" b="0" i="0" u="none" strike="noStrike" dirty="0" err="1">
                <a:effectLst/>
                <a:latin typeface="system-ui"/>
              </a:rPr>
              <a:t>possible</a:t>
            </a:r>
            <a:r>
              <a:rPr lang="nl-NL" b="0" i="0" u="none" strike="noStrike" dirty="0">
                <a:effectLst/>
                <a:latin typeface="system-ui"/>
              </a:rPr>
              <a:t> filtering or </a:t>
            </a:r>
            <a:r>
              <a:rPr lang="nl-NL" b="0" i="0" u="none" strike="noStrike" dirty="0" err="1">
                <a:effectLst/>
                <a:latin typeface="system-ui"/>
              </a:rPr>
              <a:t>normalisation</a:t>
            </a:r>
            <a:r>
              <a:rPr lang="nl-NL" b="0" i="0" u="none" strike="noStrike" dirty="0">
                <a:effectLst/>
                <a:latin typeface="system-ui"/>
              </a:rPr>
              <a:t>,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actual</a:t>
            </a:r>
            <a:r>
              <a:rPr lang="nl-NL" b="0" i="0" u="none" strike="noStrike" dirty="0">
                <a:effectLst/>
                <a:latin typeface="system-ui"/>
              </a:rPr>
              <a:t> analysis e.g. step </a:t>
            </a:r>
            <a:r>
              <a:rPr lang="nl-NL" b="0" i="0" u="none" strike="noStrike" dirty="0" err="1">
                <a:effectLst/>
                <a:latin typeface="system-ui"/>
              </a:rPr>
              <a:t>detection</a:t>
            </a:r>
            <a:r>
              <a:rPr lang="nl-NL" b="0" i="0" u="none" strike="noStrike" dirty="0">
                <a:effectLst/>
                <a:latin typeface="system-ui"/>
              </a:rPr>
              <a:t>; 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calculating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outcome</a:t>
            </a:r>
            <a:r>
              <a:rPr lang="nl-NL" b="0" i="0" u="none" strike="noStrike" dirty="0">
                <a:effectLst/>
                <a:latin typeface="system-ui"/>
              </a:rPr>
              <a:t> variables. </a:t>
            </a:r>
            <a:r>
              <a:rPr lang="nl-NL" b="0" i="0" u="none" strike="noStrike" dirty="0" err="1">
                <a:effectLst/>
                <a:latin typeface="system-ui"/>
              </a:rPr>
              <a:t>All</a:t>
            </a:r>
            <a:r>
              <a:rPr lang="nl-NL" b="0" i="0" u="none" strike="noStrike" dirty="0">
                <a:effectLst/>
                <a:latin typeface="system-ui"/>
              </a:rPr>
              <a:t> these different </a:t>
            </a:r>
            <a:r>
              <a:rPr lang="nl-NL" b="0" i="0" u="none" strike="noStrike" dirty="0" err="1">
                <a:effectLst/>
                <a:latin typeface="system-ui"/>
              </a:rPr>
              <a:t>components</a:t>
            </a:r>
            <a:r>
              <a:rPr lang="nl-NL" b="0" i="0" u="none" strike="noStrike" dirty="0">
                <a:effectLst/>
                <a:latin typeface="system-ui"/>
              </a:rPr>
              <a:t> of a </a:t>
            </a:r>
            <a:r>
              <a:rPr lang="nl-NL" b="0" i="0" u="none" strike="noStrike" dirty="0" err="1">
                <a:effectLst/>
                <a:latin typeface="system-ui"/>
              </a:rPr>
              <a:t>movement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science</a:t>
            </a:r>
            <a:r>
              <a:rPr lang="nl-NL" b="0" i="0" u="none" strike="noStrike" dirty="0">
                <a:effectLst/>
                <a:latin typeface="system-ui"/>
              </a:rPr>
              <a:t> project </a:t>
            </a:r>
            <a:r>
              <a:rPr lang="nl-NL" b="0" i="0" u="none" strike="noStrike" dirty="0" err="1">
                <a:effectLst/>
                <a:latin typeface="system-ui"/>
              </a:rPr>
              <a:t>could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be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considered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1" i="0" u="none" strike="noStrike" dirty="0">
                <a:effectLst/>
                <a:latin typeface="system-ui"/>
              </a:rPr>
              <a:t>modules</a:t>
            </a:r>
            <a:r>
              <a:rPr lang="nl-NL" b="0" i="0" u="none" strike="noStrike" dirty="0">
                <a:effectLst/>
                <a:latin typeface="system-ui"/>
              </a:rPr>
              <a:t>. </a:t>
            </a:r>
            <a:r>
              <a:rPr lang="nl-NL" b="0" i="0" u="none" strike="noStrike" dirty="0" err="1">
                <a:effectLst/>
                <a:latin typeface="system-ui"/>
              </a:rPr>
              <a:t>When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used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correctly</a:t>
            </a:r>
            <a:r>
              <a:rPr lang="nl-NL" b="0" i="0" u="none" strike="noStrike" dirty="0">
                <a:effectLst/>
                <a:latin typeface="system-ui"/>
              </a:rPr>
              <a:t>, OOP </a:t>
            </a:r>
            <a:r>
              <a:rPr lang="nl-NL" b="0" i="0" u="none" strike="noStrike" dirty="0" err="1">
                <a:effectLst/>
                <a:latin typeface="system-ui"/>
              </a:rPr>
              <a:t>simplifies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relationships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within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project. </a:t>
            </a:r>
            <a:r>
              <a:rPr lang="nl-NL" b="0" i="0" u="none" strike="noStrike" dirty="0" err="1">
                <a:effectLst/>
                <a:latin typeface="system-ui"/>
              </a:rPr>
              <a:t>However</a:t>
            </a:r>
            <a:r>
              <a:rPr lang="nl-NL" b="0" i="0" u="none" strike="noStrike" dirty="0">
                <a:effectLst/>
                <a:latin typeface="system-ui"/>
              </a:rPr>
              <a:t>, </a:t>
            </a:r>
            <a:r>
              <a:rPr lang="nl-NL" b="0" i="0" u="none" strike="noStrike" dirty="0" err="1">
                <a:effectLst/>
                <a:latin typeface="system-ui"/>
              </a:rPr>
              <a:t>it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might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be</a:t>
            </a:r>
            <a:r>
              <a:rPr lang="nl-NL" b="0" i="0" u="none" strike="noStrike" dirty="0">
                <a:effectLst/>
                <a:latin typeface="system-ui"/>
              </a:rPr>
              <a:t> hard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start </a:t>
            </a:r>
            <a:r>
              <a:rPr lang="nl-NL" b="0" i="0" u="none" strike="noStrike" dirty="0" err="1">
                <a:effectLst/>
                <a:latin typeface="system-ui"/>
              </a:rPr>
              <a:t>with</a:t>
            </a:r>
            <a:r>
              <a:rPr lang="nl-NL" b="0" i="0" u="none" strike="noStrike" dirty="0">
                <a:effectLst/>
                <a:latin typeface="system-ui"/>
              </a:rPr>
              <a:t>, as most </a:t>
            </a:r>
            <a:r>
              <a:rPr lang="nl-NL" b="0" i="0" u="none" strike="noStrike" dirty="0" err="1">
                <a:effectLst/>
                <a:latin typeface="system-ui"/>
              </a:rPr>
              <a:t>programming</a:t>
            </a:r>
            <a:r>
              <a:rPr lang="nl-NL" b="0" i="0" u="none" strike="noStrike" dirty="0">
                <a:effectLst/>
                <a:latin typeface="system-ui"/>
              </a:rPr>
              <a:t> is </a:t>
            </a:r>
            <a:r>
              <a:rPr lang="nl-NL" b="0" i="0" u="none" strike="noStrike" dirty="0" err="1">
                <a:effectLst/>
                <a:latin typeface="system-ui"/>
              </a:rPr>
              <a:t>taught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using</a:t>
            </a:r>
            <a:r>
              <a:rPr lang="nl-NL" b="0" i="0" u="none" strike="noStrike" dirty="0">
                <a:effectLst/>
                <a:latin typeface="system-ui"/>
              </a:rPr>
              <a:t> a </a:t>
            </a:r>
            <a:r>
              <a:rPr lang="nl-NL" b="0" i="0" u="none" strike="noStrike" dirty="0" err="1">
                <a:effectLst/>
                <a:latin typeface="system-ui"/>
              </a:rPr>
              <a:t>functions</a:t>
            </a:r>
            <a:r>
              <a:rPr lang="nl-NL" b="0" i="0" u="none" strike="noStrike" dirty="0">
                <a:effectLst/>
                <a:latin typeface="system-ui"/>
              </a:rPr>
              <a:t> approach. </a:t>
            </a:r>
            <a:br>
              <a:rPr lang="nl-NL" b="0" i="0" u="none" strike="noStrike" dirty="0">
                <a:effectLst/>
                <a:latin typeface="system-ui"/>
              </a:rPr>
            </a:br>
            <a:endParaRPr lang="nl-NL" b="0" i="0" u="none" strike="noStrike" dirty="0">
              <a:effectLst/>
              <a:latin typeface="system-ui"/>
            </a:endParaRPr>
          </a:p>
          <a:p>
            <a:pPr algn="l"/>
            <a:r>
              <a:rPr lang="nl-NL" b="0" i="0" u="none" strike="noStrike" dirty="0">
                <a:effectLst/>
                <a:latin typeface="system-ui"/>
              </a:rPr>
              <a:t>The first step in OOP is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identify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all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objects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you'd</a:t>
            </a:r>
            <a:r>
              <a:rPr lang="nl-NL" b="0" i="0" u="none" strike="noStrike" dirty="0">
                <a:effectLst/>
                <a:latin typeface="system-ui"/>
              </a:rPr>
              <a:t> want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manipulate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how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relate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each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other</a:t>
            </a:r>
            <a:r>
              <a:rPr lang="nl-NL" b="0" i="0" u="none" strike="noStrike" dirty="0">
                <a:effectLst/>
                <a:latin typeface="system-ui"/>
              </a:rPr>
              <a:t>. The </a:t>
            </a:r>
            <a:r>
              <a:rPr lang="nl-NL" b="0" i="0" u="none" strike="noStrike" dirty="0" err="1">
                <a:effectLst/>
                <a:latin typeface="system-ui"/>
              </a:rPr>
              <a:t>structure</a:t>
            </a:r>
            <a:r>
              <a:rPr lang="nl-NL" b="0" i="0" u="none" strike="noStrike" dirty="0">
                <a:effectLst/>
                <a:latin typeface="system-ui"/>
              </a:rPr>
              <a:t> of OOP is as </a:t>
            </a:r>
            <a:r>
              <a:rPr lang="nl-NL" b="0" i="0" u="none" strike="noStrike" dirty="0" err="1">
                <a:effectLst/>
                <a:latin typeface="system-ui"/>
              </a:rPr>
              <a:t>follows</a:t>
            </a:r>
            <a:r>
              <a:rPr lang="nl-NL" b="0" i="0" u="none" strike="noStrike" dirty="0">
                <a:effectLst/>
                <a:latin typeface="system-ui"/>
              </a:rPr>
              <a:t>:</a:t>
            </a:r>
          </a:p>
          <a:p>
            <a:endParaRPr lang="en-CA" dirty="0"/>
          </a:p>
          <a:p>
            <a:pPr algn="l"/>
            <a:r>
              <a:rPr lang="nl-NL" b="0" i="0" u="none" strike="noStrike" dirty="0">
                <a:effectLst/>
                <a:latin typeface="system-ui"/>
              </a:rPr>
              <a:t>Python is </a:t>
            </a:r>
            <a:r>
              <a:rPr lang="nl-NL" b="0" i="0" u="none" strike="noStrike" dirty="0" err="1">
                <a:effectLst/>
                <a:latin typeface="system-ui"/>
              </a:rPr>
              <a:t>currently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one</a:t>
            </a:r>
            <a:r>
              <a:rPr lang="nl-NL" b="0" i="0" u="none" strike="noStrike" dirty="0">
                <a:effectLst/>
                <a:latin typeface="system-ui"/>
              </a:rPr>
              <a:t> of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most </a:t>
            </a:r>
            <a:r>
              <a:rPr lang="nl-NL" b="0" i="0" u="none" strike="noStrike" dirty="0" err="1">
                <a:effectLst/>
                <a:latin typeface="system-ui"/>
              </a:rPr>
              <a:t>popular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programming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languages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that</a:t>
            </a:r>
            <a:r>
              <a:rPr lang="nl-NL" b="0" i="0" u="none" strike="noStrike" dirty="0">
                <a:effectLst/>
                <a:latin typeface="system-ui"/>
              </a:rPr>
              <a:t> is </a:t>
            </a:r>
            <a:r>
              <a:rPr lang="nl-NL" b="0" i="0" u="none" strike="noStrike" dirty="0" err="1">
                <a:effectLst/>
                <a:latin typeface="system-ui"/>
              </a:rPr>
              <a:t>build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around</a:t>
            </a:r>
            <a:r>
              <a:rPr lang="nl-NL" b="0" i="0" u="none" strike="noStrike" dirty="0">
                <a:effectLst/>
                <a:latin typeface="system-ui"/>
              </a:rPr>
              <a:t> OOP. The </a:t>
            </a:r>
            <a:r>
              <a:rPr lang="nl-NL" b="0" i="0" u="none" strike="noStrike" dirty="0" err="1">
                <a:effectLst/>
                <a:latin typeface="system-ui"/>
              </a:rPr>
              <a:t>telltale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use</a:t>
            </a:r>
            <a:r>
              <a:rPr lang="nl-NL" b="0" i="0" u="none" strike="noStrike" dirty="0">
                <a:effectLst/>
                <a:latin typeface="system-ui"/>
              </a:rPr>
              <a:t> of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code has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structure</a:t>
            </a:r>
            <a:r>
              <a:rPr lang="nl-NL" b="0" i="0" u="none" strike="noStrike" dirty="0">
                <a:effectLst/>
                <a:latin typeface="system-ui"/>
              </a:rPr>
              <a:t> of </a:t>
            </a:r>
            <a:r>
              <a:rPr lang="nl-NL" b="1" i="0" u="none" strike="noStrike" dirty="0" err="1">
                <a:effectLst/>
                <a:latin typeface="system-ui"/>
              </a:rPr>
              <a:t>object.method</a:t>
            </a:r>
            <a:r>
              <a:rPr lang="nl-NL" b="1" i="0" u="none" strike="noStrike" dirty="0">
                <a:effectLst/>
                <a:latin typeface="system-ui"/>
              </a:rPr>
              <a:t>()</a:t>
            </a:r>
            <a:r>
              <a:rPr lang="nl-NL" b="0" i="0" u="none" strike="noStrike" dirty="0">
                <a:effectLst/>
                <a:latin typeface="system-ui"/>
              </a:rPr>
              <a:t>. For </a:t>
            </a:r>
            <a:r>
              <a:rPr lang="nl-NL" b="0" i="0" u="none" strike="noStrike" dirty="0" err="1">
                <a:effectLst/>
                <a:latin typeface="system-ui"/>
              </a:rPr>
              <a:t>example</a:t>
            </a:r>
            <a:r>
              <a:rPr lang="nl-NL" b="0" i="0" u="none" strike="noStrike" dirty="0">
                <a:effectLst/>
                <a:latin typeface="system-ui"/>
              </a:rPr>
              <a:t>: </a:t>
            </a:r>
            <a:r>
              <a:rPr lang="nl-NL" b="0" i="0" u="none" strike="noStrike" dirty="0" err="1">
                <a:effectLst/>
                <a:latin typeface="system-ui"/>
              </a:rPr>
              <a:t>my_array.max</a:t>
            </a:r>
            <a:r>
              <a:rPr lang="nl-NL" b="0" i="0" u="none" strike="noStrike" dirty="0">
                <a:effectLst/>
                <a:latin typeface="system-ui"/>
              </a:rPr>
              <a:t>()---</a:t>
            </a:r>
            <a:r>
              <a:rPr lang="nl-NL" b="0" i="0" u="none" strike="noStrike" dirty="0" err="1">
                <a:effectLst/>
                <a:latin typeface="system-ui"/>
              </a:rPr>
              <a:t>find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maximum </a:t>
            </a:r>
            <a:r>
              <a:rPr lang="nl-NL" b="0" i="0" u="none" strike="noStrike" dirty="0" err="1">
                <a:effectLst/>
                <a:latin typeface="system-ui"/>
              </a:rPr>
              <a:t>value</a:t>
            </a:r>
            <a:r>
              <a:rPr lang="nl-NL" b="0" i="0" u="none" strike="noStrike" dirty="0">
                <a:effectLst/>
                <a:latin typeface="system-ui"/>
              </a:rPr>
              <a:t> in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array; or </a:t>
            </a:r>
            <a:r>
              <a:rPr lang="nl-NL" b="0" i="0" u="none" strike="noStrike" dirty="0" err="1">
                <a:effectLst/>
                <a:latin typeface="system-ui"/>
              </a:rPr>
              <a:t>my_dataframe.head</a:t>
            </a:r>
            <a:r>
              <a:rPr lang="nl-NL" b="0" i="0" u="none" strike="noStrike" dirty="0">
                <a:effectLst/>
                <a:latin typeface="system-ui"/>
              </a:rPr>
              <a:t>()---displays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first 5 </a:t>
            </a:r>
            <a:r>
              <a:rPr lang="nl-NL" b="0" i="0" u="none" strike="noStrike" dirty="0" err="1">
                <a:effectLst/>
                <a:latin typeface="system-ui"/>
              </a:rPr>
              <a:t>rows</a:t>
            </a:r>
            <a:r>
              <a:rPr lang="nl-NL" b="0" i="0" u="none" strike="noStrike" dirty="0">
                <a:effectLst/>
                <a:latin typeface="system-ui"/>
              </a:rPr>
              <a:t> of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DataFrame</a:t>
            </a:r>
            <a:r>
              <a:rPr lang="nl-NL" b="0" i="0" u="none" strike="noStrike" dirty="0">
                <a:effectLst/>
                <a:latin typeface="system-ui"/>
              </a:rPr>
              <a:t>. </a:t>
            </a:r>
            <a:r>
              <a:rPr lang="nl-NL" b="0" i="0" u="none" strike="noStrike" dirty="0" err="1">
                <a:effectLst/>
                <a:latin typeface="system-ui"/>
              </a:rPr>
              <a:t>Here</a:t>
            </a:r>
            <a:r>
              <a:rPr lang="nl-NL" b="0" i="0" u="none" strike="noStrike" dirty="0">
                <a:effectLst/>
                <a:latin typeface="system-ui"/>
              </a:rPr>
              <a:t>, </a:t>
            </a:r>
            <a:r>
              <a:rPr lang="nl-NL" b="0" i="0" u="none" strike="noStrike" dirty="0" err="1">
                <a:effectLst/>
                <a:latin typeface="system-ui"/>
              </a:rPr>
              <a:t>you</a:t>
            </a:r>
            <a:r>
              <a:rPr lang="nl-NL" b="0" i="0" u="none" strike="noStrike" dirty="0">
                <a:effectLst/>
                <a:latin typeface="system-ui"/>
              </a:rPr>
              <a:t> have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object </a:t>
            </a:r>
            <a:r>
              <a:rPr lang="nl-NL" b="0" i="0" u="none" strike="noStrike" dirty="0" err="1">
                <a:effectLst/>
                <a:latin typeface="system-ui"/>
              </a:rPr>
              <a:t>my_array</a:t>
            </a:r>
            <a:r>
              <a:rPr lang="nl-NL" b="0" i="0" u="none" strike="noStrike" dirty="0">
                <a:effectLst/>
                <a:latin typeface="system-ui"/>
              </a:rPr>
              <a:t> or </a:t>
            </a:r>
            <a:r>
              <a:rPr lang="nl-NL" b="0" i="0" u="none" strike="noStrike" dirty="0" err="1">
                <a:effectLst/>
                <a:latin typeface="system-ui"/>
              </a:rPr>
              <a:t>my_dataframe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0" i="0" u="none" strike="noStrike" dirty="0" err="1">
                <a:effectLst/>
                <a:latin typeface="system-ui"/>
              </a:rPr>
              <a:t>that</a:t>
            </a:r>
            <a:r>
              <a:rPr lang="nl-NL" b="0" i="0" u="none" strike="noStrike" dirty="0">
                <a:effectLst/>
                <a:latin typeface="system-ui"/>
              </a:rPr>
              <a:t> is </a:t>
            </a:r>
            <a:r>
              <a:rPr lang="nl-NL" b="0" i="0" u="none" strike="noStrike" dirty="0" err="1">
                <a:effectLst/>
                <a:latin typeface="system-ui"/>
              </a:rPr>
              <a:t>constructed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from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class Array or </a:t>
            </a:r>
            <a:r>
              <a:rPr lang="nl-NL" b="0" i="0" u="none" strike="noStrike" dirty="0" err="1">
                <a:effectLst/>
                <a:latin typeface="system-ui"/>
              </a:rPr>
              <a:t>DataFrame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using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functionality</a:t>
            </a:r>
            <a:r>
              <a:rPr lang="nl-NL" b="0" i="0" u="none" strike="noStrike" dirty="0">
                <a:effectLst/>
                <a:latin typeface="system-ui"/>
              </a:rPr>
              <a:t> of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methods</a:t>
            </a:r>
            <a:r>
              <a:rPr lang="nl-NL" b="0" i="0" u="none" strike="noStrike" dirty="0">
                <a:effectLst/>
                <a:latin typeface="system-ui"/>
              </a:rPr>
              <a:t> like max() or </a:t>
            </a:r>
            <a:r>
              <a:rPr lang="nl-NL" b="0" i="0" u="none" strike="noStrike" dirty="0" err="1">
                <a:effectLst/>
                <a:latin typeface="system-ui"/>
              </a:rPr>
              <a:t>head</a:t>
            </a:r>
            <a:r>
              <a:rPr lang="nl-NL" b="0" i="0" u="none" strike="noStrike" dirty="0">
                <a:effectLst/>
                <a:latin typeface="system-ui"/>
              </a:rPr>
              <a:t>(),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data </a:t>
            </a:r>
            <a:r>
              <a:rPr lang="nl-NL" b="0" i="0" u="none" strike="noStrike" dirty="0" err="1">
                <a:effectLst/>
                <a:latin typeface="system-ui"/>
              </a:rPr>
              <a:t>can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be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manipulated</a:t>
            </a:r>
            <a:r>
              <a:rPr lang="nl-NL" b="0" i="0" u="none" strike="noStrike" dirty="0">
                <a:effectLst/>
                <a:latin typeface="system-ui"/>
              </a:rPr>
              <a:t>.</a:t>
            </a:r>
          </a:p>
          <a:p>
            <a:pPr algn="l"/>
            <a:r>
              <a:rPr lang="nl-NL" b="0" i="0" u="none" strike="noStrike" dirty="0" err="1">
                <a:effectLst/>
                <a:latin typeface="system-ui"/>
              </a:rPr>
              <a:t>Now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that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you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know</a:t>
            </a:r>
            <a:r>
              <a:rPr lang="nl-NL" b="0" i="0" u="none" strike="noStrike" dirty="0">
                <a:effectLst/>
                <a:latin typeface="system-ui"/>
              </a:rPr>
              <a:t> a bit </a:t>
            </a:r>
            <a:r>
              <a:rPr lang="nl-NL" b="0" i="0" u="none" strike="noStrike" dirty="0" err="1">
                <a:effectLst/>
                <a:latin typeface="system-ui"/>
              </a:rPr>
              <a:t>about</a:t>
            </a:r>
            <a:r>
              <a:rPr lang="nl-NL" b="0" i="0" u="none" strike="noStrike" dirty="0">
                <a:effectLst/>
                <a:latin typeface="system-ui"/>
              </a:rPr>
              <a:t> OOP, we </a:t>
            </a:r>
            <a:r>
              <a:rPr lang="nl-NL" b="0" i="0" u="none" strike="noStrike" dirty="0" err="1">
                <a:effectLst/>
                <a:latin typeface="system-ui"/>
              </a:rPr>
              <a:t>can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apply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this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knowledge</a:t>
            </a:r>
            <a:r>
              <a:rPr lang="nl-NL" b="0" i="0" u="none" strike="noStrike" dirty="0">
                <a:effectLst/>
                <a:latin typeface="system-ui"/>
              </a:rPr>
              <a:t> on </a:t>
            </a:r>
            <a:r>
              <a:rPr lang="nl-NL" b="0" i="0" u="none" strike="noStrike" dirty="0" err="1">
                <a:effectLst/>
                <a:latin typeface="system-ui"/>
              </a:rPr>
              <a:t>working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with</a:t>
            </a:r>
            <a:r>
              <a:rPr lang="nl-NL" b="0" i="0" u="none" strike="noStrike" dirty="0">
                <a:effectLst/>
                <a:latin typeface="system-ui"/>
              </a:rPr>
              <a:t> data. Every object, </a:t>
            </a:r>
            <a:r>
              <a:rPr lang="nl-NL" b="0" i="0" u="none" strike="noStrike" dirty="0" err="1">
                <a:effectLst/>
                <a:latin typeface="system-ui"/>
              </a:rPr>
              <a:t>such</a:t>
            </a:r>
            <a:r>
              <a:rPr lang="nl-NL" b="0" i="0" u="none" strike="noStrike" dirty="0">
                <a:effectLst/>
                <a:latin typeface="system-ui"/>
              </a:rPr>
              <a:t> as a </a:t>
            </a:r>
            <a:r>
              <a:rPr lang="nl-NL" b="0" i="0" u="none" strike="noStrike" dirty="0" err="1">
                <a:effectLst/>
                <a:latin typeface="system-ui"/>
              </a:rPr>
              <a:t>numpy</a:t>
            </a:r>
            <a:r>
              <a:rPr lang="nl-NL" b="0" i="0" u="none" strike="noStrike" dirty="0">
                <a:effectLst/>
                <a:latin typeface="system-ui"/>
              </a:rPr>
              <a:t>, </a:t>
            </a:r>
            <a:r>
              <a:rPr lang="nl-NL" b="0" i="0" u="none" strike="noStrike" dirty="0" err="1">
                <a:effectLst/>
                <a:latin typeface="system-ui"/>
              </a:rPr>
              <a:t>pandas</a:t>
            </a:r>
            <a:r>
              <a:rPr lang="nl-NL" b="0" i="0" u="none" strike="noStrike" dirty="0">
                <a:effectLst/>
                <a:latin typeface="system-ui"/>
              </a:rPr>
              <a:t> or </a:t>
            </a:r>
            <a:r>
              <a:rPr lang="nl-NL" b="0" i="0" u="none" strike="noStrike" dirty="0" err="1">
                <a:effectLst/>
                <a:latin typeface="system-ui"/>
              </a:rPr>
              <a:t>pyplot</a:t>
            </a:r>
            <a:r>
              <a:rPr lang="nl-NL" b="0" i="0" u="none" strike="noStrike" dirty="0">
                <a:effectLst/>
                <a:latin typeface="system-ui"/>
              </a:rPr>
              <a:t> object has </a:t>
            </a:r>
            <a:r>
              <a:rPr lang="nl-NL" b="0" i="1" u="none" strike="noStrike" dirty="0" err="1">
                <a:effectLst/>
                <a:latin typeface="system-ui"/>
              </a:rPr>
              <a:t>methods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0" i="0" u="none" strike="noStrike" dirty="0" err="1">
                <a:effectLst/>
                <a:latin typeface="system-ui"/>
              </a:rPr>
              <a:t>associated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with</a:t>
            </a:r>
            <a:r>
              <a:rPr lang="nl-NL" b="0" i="0" u="none" strike="noStrike" dirty="0">
                <a:effectLst/>
                <a:latin typeface="system-ui"/>
              </a:rPr>
              <a:t> it. </a:t>
            </a:r>
            <a:r>
              <a:rPr lang="nl-NL" b="1" i="0" u="none" strike="noStrike" dirty="0">
                <a:effectLst/>
                <a:latin typeface="system-ui"/>
              </a:rPr>
              <a:t>Tip: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0" i="0" u="none" strike="noStrike" dirty="0" err="1">
                <a:effectLst/>
                <a:latin typeface="system-ui"/>
              </a:rPr>
              <a:t>Within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Jupyter</a:t>
            </a:r>
            <a:r>
              <a:rPr lang="nl-NL" b="0" i="0" u="none" strike="noStrike" dirty="0">
                <a:effectLst/>
                <a:latin typeface="system-ui"/>
              </a:rPr>
              <a:t> notebook </a:t>
            </a:r>
            <a:r>
              <a:rPr lang="nl-NL" b="0" i="0" u="none" strike="noStrike" dirty="0" err="1">
                <a:effectLst/>
                <a:latin typeface="system-ui"/>
              </a:rPr>
              <a:t>you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can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use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TAB button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get </a:t>
            </a:r>
            <a:r>
              <a:rPr lang="nl-NL" b="0" i="0" u="none" strike="noStrike" dirty="0" err="1">
                <a:effectLst/>
                <a:latin typeface="system-ui"/>
              </a:rPr>
              <a:t>an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overview</a:t>
            </a:r>
            <a:r>
              <a:rPr lang="nl-NL" b="0" i="0" u="none" strike="noStrike" dirty="0">
                <a:effectLst/>
                <a:latin typeface="system-ui"/>
              </a:rPr>
              <a:t> of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available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methods</a:t>
            </a:r>
            <a:r>
              <a:rPr lang="nl-NL" b="0" i="0" u="none" strike="noStrike" dirty="0">
                <a:effectLst/>
                <a:latin typeface="system-ui"/>
              </a:rPr>
              <a:t>. For </a:t>
            </a:r>
            <a:r>
              <a:rPr lang="nl-NL" b="0" i="0" u="none" strike="noStrike" dirty="0" err="1">
                <a:effectLst/>
                <a:latin typeface="system-ui"/>
              </a:rPr>
              <a:t>example</a:t>
            </a:r>
            <a:r>
              <a:rPr lang="nl-NL" b="0" i="0" u="none" strike="noStrike" dirty="0">
                <a:effectLst/>
                <a:latin typeface="system-ui"/>
              </a:rPr>
              <a:t>: pd. + TAB</a:t>
            </a:r>
          </a:p>
          <a:p>
            <a:endParaRPr lang="en-CA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4E51EB-FDCE-0B40-B0D1-82792EC8649E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8101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nl-NL" b="0" i="0" u="none" strike="noStrike" dirty="0">
                <a:effectLst/>
                <a:latin typeface="system-ui"/>
              </a:rPr>
              <a:t>For </a:t>
            </a:r>
            <a:r>
              <a:rPr lang="nl-NL" b="0" i="0" u="none" strike="noStrike" dirty="0" err="1">
                <a:effectLst/>
                <a:latin typeface="system-ui"/>
              </a:rPr>
              <a:t>movement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science</a:t>
            </a:r>
            <a:r>
              <a:rPr lang="nl-NL" b="0" i="0" u="none" strike="noStrike" dirty="0">
                <a:effectLst/>
                <a:latin typeface="system-ui"/>
              </a:rPr>
              <a:t>,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libraries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that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you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will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definitely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encounter</a:t>
            </a:r>
            <a:r>
              <a:rPr lang="nl-NL" b="0" i="0" u="none" strike="noStrike" dirty="0">
                <a:effectLst/>
                <a:latin typeface="system-ui"/>
              </a:rPr>
              <a:t> as </a:t>
            </a:r>
            <a:r>
              <a:rPr lang="nl-NL" b="0" i="0" u="none" strike="noStrike" dirty="0" err="1">
                <a:effectLst/>
                <a:latin typeface="system-ui"/>
              </a:rPr>
              <a:t>movement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scientist</a:t>
            </a:r>
            <a:r>
              <a:rPr lang="nl-NL" b="0" i="0" u="none" strike="noStrike" dirty="0">
                <a:effectLst/>
                <a:latin typeface="system-ui"/>
              </a:rPr>
              <a:t> are: </a:t>
            </a:r>
            <a:r>
              <a:rPr lang="nl-NL" b="1" i="0" u="none" strike="noStrike" dirty="0">
                <a:effectLst/>
                <a:latin typeface="system-ui"/>
                <a:hlinkClick r:id="rId3"/>
              </a:rPr>
              <a:t>NumPy</a:t>
            </a:r>
            <a:r>
              <a:rPr lang="nl-NL" b="0" i="0" u="none" strike="noStrike" dirty="0">
                <a:effectLst/>
                <a:latin typeface="system-ui"/>
              </a:rPr>
              <a:t>, </a:t>
            </a:r>
            <a:r>
              <a:rPr lang="nl-NL" b="1" i="0" u="none" strike="noStrike" dirty="0">
                <a:effectLst/>
                <a:latin typeface="system-ui"/>
                <a:hlinkClick r:id="rId4"/>
              </a:rPr>
              <a:t>pandas</a:t>
            </a:r>
            <a:r>
              <a:rPr lang="nl-NL" b="0" i="0" u="none" strike="noStrike" dirty="0">
                <a:effectLst/>
                <a:latin typeface="system-ui"/>
              </a:rPr>
              <a:t>, </a:t>
            </a:r>
            <a:r>
              <a:rPr lang="nl-NL" b="1" i="0" u="none" strike="noStrike" dirty="0">
                <a:effectLst/>
                <a:latin typeface="system-ui"/>
                <a:hlinkClick r:id="rId5"/>
              </a:rPr>
              <a:t>SciPy</a:t>
            </a:r>
            <a:r>
              <a:rPr lang="nl-NL" b="0" i="0" u="none" strike="noStrike" dirty="0">
                <a:effectLst/>
                <a:latin typeface="system-ui"/>
              </a:rPr>
              <a:t>, 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1" i="0" u="none" strike="noStrike" dirty="0">
                <a:effectLst/>
                <a:latin typeface="system-ui"/>
                <a:hlinkClick r:id="rId6"/>
              </a:rPr>
              <a:t>Matplotlib</a:t>
            </a:r>
            <a:r>
              <a:rPr lang="nl-NL" b="0" i="0" u="none" strike="noStrike" dirty="0">
                <a:effectLst/>
                <a:latin typeface="system-ui"/>
              </a:rPr>
              <a:t>. </a:t>
            </a:r>
            <a:r>
              <a:rPr lang="nl-NL" b="0" i="0" u="none" strike="noStrike" dirty="0" err="1">
                <a:effectLst/>
                <a:latin typeface="system-ui"/>
              </a:rPr>
              <a:t>Before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you</a:t>
            </a:r>
            <a:r>
              <a:rPr lang="nl-NL" b="0" i="0" u="none" strike="noStrike" dirty="0">
                <a:effectLst/>
                <a:latin typeface="system-ui"/>
              </a:rPr>
              <a:t> are </a:t>
            </a:r>
            <a:r>
              <a:rPr lang="nl-NL" b="0" i="0" u="none" strike="noStrike" dirty="0" err="1">
                <a:effectLst/>
                <a:latin typeface="system-ui"/>
              </a:rPr>
              <a:t>able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use</a:t>
            </a:r>
            <a:r>
              <a:rPr lang="nl-NL" b="0" i="0" u="none" strike="noStrike" dirty="0">
                <a:effectLst/>
                <a:latin typeface="system-ui"/>
              </a:rPr>
              <a:t> these </a:t>
            </a:r>
            <a:r>
              <a:rPr lang="nl-NL" b="0" i="0" u="none" strike="noStrike" dirty="0" err="1">
                <a:effectLst/>
                <a:latin typeface="system-ui"/>
              </a:rPr>
              <a:t>libraries</a:t>
            </a:r>
            <a:r>
              <a:rPr lang="nl-NL" b="0" i="0" u="none" strike="noStrike" dirty="0">
                <a:effectLst/>
                <a:latin typeface="system-ui"/>
              </a:rPr>
              <a:t>, </a:t>
            </a:r>
            <a:r>
              <a:rPr lang="nl-NL" b="0" i="0" u="none" strike="noStrike" dirty="0" err="1">
                <a:effectLst/>
                <a:latin typeface="system-ui"/>
              </a:rPr>
              <a:t>you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need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make </a:t>
            </a:r>
            <a:r>
              <a:rPr lang="nl-NL" b="0" i="0" u="none" strike="noStrike" dirty="0" err="1">
                <a:effectLst/>
                <a:latin typeface="system-ui"/>
              </a:rPr>
              <a:t>sure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they</a:t>
            </a:r>
            <a:r>
              <a:rPr lang="nl-NL" b="0" i="0" u="none" strike="noStrike" dirty="0">
                <a:effectLst/>
                <a:latin typeface="system-ui"/>
              </a:rPr>
              <a:t> are </a:t>
            </a:r>
            <a:r>
              <a:rPr lang="nl-NL" b="0" i="0" u="none" strike="noStrike" dirty="0" err="1">
                <a:effectLst/>
                <a:latin typeface="system-ui"/>
              </a:rPr>
              <a:t>installed</a:t>
            </a:r>
            <a:r>
              <a:rPr lang="nl-NL" b="0" i="0" u="none" strike="noStrike" dirty="0">
                <a:effectLst/>
                <a:latin typeface="system-ui"/>
              </a:rPr>
              <a:t> in </a:t>
            </a:r>
            <a:r>
              <a:rPr lang="nl-NL" b="0" i="0" u="none" strike="noStrike" dirty="0" err="1">
                <a:effectLst/>
                <a:latin typeface="system-ui"/>
              </a:rPr>
              <a:t>your</a:t>
            </a:r>
            <a:r>
              <a:rPr lang="nl-NL" b="0" i="0" u="none" strike="noStrike" dirty="0">
                <a:effectLst/>
                <a:latin typeface="system-ui"/>
              </a:rPr>
              <a:t> virtual environment. These </a:t>
            </a:r>
            <a:r>
              <a:rPr lang="nl-NL" b="0" i="0" u="none" strike="noStrike" dirty="0" err="1">
                <a:effectLst/>
                <a:latin typeface="system-ui"/>
              </a:rPr>
              <a:t>three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libraries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work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seamlessly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together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get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best </a:t>
            </a:r>
            <a:r>
              <a:rPr lang="nl-NL" b="0" i="0" u="none" strike="noStrike" dirty="0" err="1">
                <a:effectLst/>
                <a:latin typeface="system-ui"/>
              </a:rPr>
              <a:t>experience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with</a:t>
            </a:r>
            <a:r>
              <a:rPr lang="nl-NL" b="0" i="0" u="none" strike="noStrike" dirty="0">
                <a:effectLst/>
                <a:latin typeface="system-ui"/>
              </a:rPr>
              <a:t> handling large </a:t>
            </a:r>
            <a:r>
              <a:rPr lang="nl-NL" b="0" i="0" u="none" strike="noStrike" dirty="0" err="1">
                <a:effectLst/>
                <a:latin typeface="system-ui"/>
              </a:rPr>
              <a:t>data-sets</a:t>
            </a:r>
            <a:r>
              <a:rPr lang="nl-NL" b="0" i="0" u="none" strike="noStrike" dirty="0">
                <a:effectLst/>
                <a:latin typeface="system-ui"/>
              </a:rPr>
              <a:t>.</a:t>
            </a:r>
            <a:br>
              <a:rPr lang="nl-NL" b="0" i="0" u="none" strike="noStrike" dirty="0">
                <a:effectLst/>
                <a:latin typeface="system-ui"/>
              </a:rPr>
            </a:br>
            <a:r>
              <a:rPr lang="nl-NL" b="0" i="0" u="none" strike="noStrike" dirty="0">
                <a:effectLst/>
                <a:latin typeface="system-ui"/>
              </a:rPr>
              <a:t>Important </a:t>
            </a:r>
            <a:r>
              <a:rPr lang="nl-NL" b="0" i="0" u="none" strike="noStrike" dirty="0" err="1">
                <a:effectLst/>
                <a:latin typeface="system-ui"/>
              </a:rPr>
              <a:t>for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all</a:t>
            </a:r>
            <a:r>
              <a:rPr lang="nl-NL" b="0" i="0" u="none" strike="noStrike" dirty="0">
                <a:effectLst/>
                <a:latin typeface="system-ui"/>
              </a:rPr>
              <a:t> these </a:t>
            </a:r>
            <a:r>
              <a:rPr lang="nl-NL" b="0" i="0" u="none" strike="noStrike" dirty="0" err="1">
                <a:effectLst/>
                <a:latin typeface="system-ui"/>
              </a:rPr>
              <a:t>libraries</a:t>
            </a:r>
            <a:r>
              <a:rPr lang="nl-NL" b="0" i="0" u="none" strike="noStrike" dirty="0">
                <a:effectLst/>
                <a:latin typeface="system-ui"/>
              </a:rPr>
              <a:t>, </a:t>
            </a:r>
            <a:r>
              <a:rPr lang="nl-NL" b="0" i="0" u="none" strike="noStrike" dirty="0" err="1">
                <a:effectLst/>
                <a:latin typeface="system-ui"/>
              </a:rPr>
              <a:t>they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all</a:t>
            </a:r>
            <a:r>
              <a:rPr lang="nl-NL" b="0" i="0" u="none" strike="noStrike" dirty="0">
                <a:effectLst/>
                <a:latin typeface="system-ui"/>
              </a:rPr>
              <a:t> follow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OOP </a:t>
            </a:r>
            <a:r>
              <a:rPr lang="nl-NL" b="0" i="0" u="none" strike="noStrike" dirty="0" err="1">
                <a:effectLst/>
                <a:latin typeface="system-ui"/>
              </a:rPr>
              <a:t>structure</a:t>
            </a:r>
            <a:r>
              <a:rPr lang="nl-NL" b="0" i="0" u="none" strike="noStrike" dirty="0">
                <a:effectLst/>
                <a:latin typeface="system-ui"/>
              </a:rPr>
              <a:t>. </a:t>
            </a:r>
            <a:r>
              <a:rPr lang="nl-NL" b="0" i="0" u="none" strike="noStrike" dirty="0" err="1">
                <a:effectLst/>
                <a:latin typeface="system-ui"/>
              </a:rPr>
              <a:t>What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this</a:t>
            </a:r>
            <a:r>
              <a:rPr lang="nl-NL" b="0" i="0" u="none" strike="noStrike" dirty="0">
                <a:effectLst/>
                <a:latin typeface="system-ui"/>
              </a:rPr>
              <a:t> means </a:t>
            </a:r>
            <a:r>
              <a:rPr lang="nl-NL" b="0" i="0" u="none" strike="noStrike" dirty="0" err="1">
                <a:effectLst/>
                <a:latin typeface="system-ui"/>
              </a:rPr>
              <a:t>concretely</a:t>
            </a:r>
            <a:r>
              <a:rPr lang="nl-NL" b="0" i="0" u="none" strike="noStrike" dirty="0">
                <a:effectLst/>
                <a:latin typeface="system-ui"/>
              </a:rPr>
              <a:t>: </a:t>
            </a:r>
            <a:r>
              <a:rPr lang="nl-NL" b="0" i="0" u="none" strike="noStrike" dirty="0" err="1">
                <a:effectLst/>
                <a:latin typeface="system-ui"/>
              </a:rPr>
              <a:t>from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class blueprint of </a:t>
            </a:r>
            <a:r>
              <a:rPr lang="nl-NL" b="0" i="1" u="none" strike="noStrike" dirty="0" err="1">
                <a:effectLst/>
                <a:latin typeface="system-ui"/>
              </a:rPr>
              <a:t>ndarray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0" i="0" u="none" strike="noStrike" dirty="0" err="1">
                <a:effectLst/>
                <a:latin typeface="system-ui"/>
              </a:rPr>
              <a:t>you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create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an</a:t>
            </a:r>
            <a:r>
              <a:rPr lang="nl-NL" b="0" i="0" u="none" strike="noStrike" dirty="0">
                <a:effectLst/>
                <a:latin typeface="system-ui"/>
              </a:rPr>
              <a:t> array object b = </a:t>
            </a:r>
            <a:r>
              <a:rPr lang="nl-NL" b="0" i="0" u="none" strike="noStrike" dirty="0" err="1">
                <a:effectLst/>
                <a:latin typeface="system-ui"/>
              </a:rPr>
              <a:t>np.arange</a:t>
            </a:r>
            <a:r>
              <a:rPr lang="nl-NL" b="0" i="0" u="none" strike="noStrike" dirty="0">
                <a:effectLst/>
                <a:latin typeface="system-ui"/>
              </a:rPr>
              <a:t>(12).</a:t>
            </a:r>
            <a:r>
              <a:rPr lang="nl-NL" b="0" i="0" u="none" strike="noStrike" dirty="0" err="1">
                <a:effectLst/>
                <a:latin typeface="system-ui"/>
              </a:rPr>
              <a:t>reshape</a:t>
            </a:r>
            <a:r>
              <a:rPr lang="nl-NL" b="0" i="0" u="none" strike="noStrike" dirty="0">
                <a:effectLst/>
                <a:latin typeface="system-ui"/>
              </a:rPr>
              <a:t>(3, 4), 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then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you</a:t>
            </a:r>
            <a:r>
              <a:rPr lang="nl-NL" b="0" i="0" u="none" strike="noStrike" dirty="0">
                <a:effectLst/>
                <a:latin typeface="system-ui"/>
              </a:rPr>
              <a:t> are </a:t>
            </a:r>
            <a:r>
              <a:rPr lang="nl-NL" b="0" i="0" u="none" strike="noStrike" dirty="0" err="1">
                <a:effectLst/>
                <a:latin typeface="system-ui"/>
              </a:rPr>
              <a:t>able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directly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apply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class </a:t>
            </a:r>
            <a:r>
              <a:rPr lang="nl-NL" b="0" i="0" u="none" strike="noStrike" dirty="0" err="1">
                <a:effectLst/>
                <a:latin typeface="system-ui"/>
              </a:rPr>
              <a:t>methods</a:t>
            </a:r>
            <a:r>
              <a:rPr lang="nl-NL" b="0" i="0" u="none" strike="noStrike" dirty="0">
                <a:effectLst/>
                <a:latin typeface="system-ui"/>
              </a:rPr>
              <a:t> on </a:t>
            </a:r>
            <a:r>
              <a:rPr lang="nl-NL" b="0" i="0" u="none" strike="noStrike" dirty="0" err="1">
                <a:effectLst/>
                <a:latin typeface="system-ui"/>
              </a:rPr>
              <a:t>that</a:t>
            </a:r>
            <a:r>
              <a:rPr lang="nl-NL" b="0" i="0" u="none" strike="noStrike" dirty="0">
                <a:effectLst/>
                <a:latin typeface="system-ui"/>
              </a:rPr>
              <a:t> object </a:t>
            </a:r>
            <a:r>
              <a:rPr lang="nl-NL" b="0" i="0" u="none" strike="noStrike" dirty="0" err="1">
                <a:effectLst/>
                <a:latin typeface="system-ui"/>
              </a:rPr>
              <a:t>b.cumsum</a:t>
            </a:r>
            <a:r>
              <a:rPr lang="nl-NL" b="0" i="0" u="none" strike="noStrike" dirty="0">
                <a:effectLst/>
                <a:latin typeface="system-ui"/>
              </a:rPr>
              <a:t>(</a:t>
            </a:r>
            <a:r>
              <a:rPr lang="nl-NL" b="0" i="0" u="none" strike="noStrike" dirty="0" err="1">
                <a:effectLst/>
                <a:latin typeface="system-ui"/>
              </a:rPr>
              <a:t>axis</a:t>
            </a:r>
            <a:r>
              <a:rPr lang="nl-NL" b="0" i="0" u="none" strike="noStrike" dirty="0">
                <a:effectLst/>
                <a:latin typeface="system-ui"/>
              </a:rPr>
              <a:t>=1). The </a:t>
            </a:r>
            <a:r>
              <a:rPr lang="nl-NL" b="0" i="0" u="none" strike="noStrike" dirty="0" err="1">
                <a:effectLst/>
                <a:latin typeface="system-ui"/>
              </a:rPr>
              <a:t>same</a:t>
            </a:r>
            <a:r>
              <a:rPr lang="nl-NL" b="0" i="0" u="none" strike="noStrike" dirty="0">
                <a:effectLst/>
                <a:latin typeface="system-ui"/>
              </a:rPr>
              <a:t> is </a:t>
            </a:r>
            <a:r>
              <a:rPr lang="nl-NL" b="0" i="0" u="none" strike="noStrike" dirty="0" err="1">
                <a:effectLst/>
                <a:latin typeface="system-ui"/>
              </a:rPr>
              <a:t>true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for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pandas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DataFrame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matplotlib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pyplot</a:t>
            </a:r>
            <a:r>
              <a:rPr lang="nl-NL" b="0" i="0" u="none" strike="noStrike" dirty="0">
                <a:effectLst/>
                <a:latin typeface="system-ui"/>
              </a:rPr>
              <a:t>.</a:t>
            </a:r>
          </a:p>
          <a:p>
            <a:pPr algn="l"/>
            <a:r>
              <a:rPr lang="nl-NL" b="1" i="0" u="none" strike="noStrike" dirty="0">
                <a:effectLst/>
                <a:latin typeface="system-ui"/>
              </a:rPr>
              <a:t>Tip:</a:t>
            </a:r>
            <a:r>
              <a:rPr lang="nl-NL" b="0" i="0" u="none" strike="noStrike" dirty="0">
                <a:effectLst/>
                <a:latin typeface="system-ui"/>
              </a:rPr>
              <a:t> It is </a:t>
            </a:r>
            <a:r>
              <a:rPr lang="nl-NL" b="0" i="0" u="none" strike="noStrike" dirty="0" err="1">
                <a:effectLst/>
                <a:latin typeface="system-ui"/>
              </a:rPr>
              <a:t>impossible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list </a:t>
            </a:r>
            <a:r>
              <a:rPr lang="nl-NL" b="0" i="0" u="none" strike="noStrike" dirty="0" err="1">
                <a:effectLst/>
                <a:latin typeface="system-ui"/>
              </a:rPr>
              <a:t>all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possibilities</a:t>
            </a:r>
            <a:r>
              <a:rPr lang="nl-NL" b="0" i="0" u="none" strike="noStrike" dirty="0">
                <a:effectLst/>
                <a:latin typeface="system-ui"/>
              </a:rPr>
              <a:t> in </a:t>
            </a:r>
            <a:r>
              <a:rPr lang="nl-NL" b="0" i="0" u="none" strike="noStrike" dirty="0" err="1">
                <a:effectLst/>
                <a:latin typeface="system-ui"/>
              </a:rPr>
              <a:t>this</a:t>
            </a:r>
            <a:r>
              <a:rPr lang="nl-NL" b="0" i="0" u="none" strike="noStrike" dirty="0">
                <a:effectLst/>
                <a:latin typeface="system-ui"/>
              </a:rPr>
              <a:t> seminar, </a:t>
            </a:r>
            <a:r>
              <a:rPr lang="nl-NL" b="0" i="0" u="none" strike="noStrike" dirty="0" err="1">
                <a:effectLst/>
                <a:latin typeface="system-ui"/>
              </a:rPr>
              <a:t>therefore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1" i="0" u="none" strike="noStrike" dirty="0">
                <a:effectLst/>
                <a:latin typeface="system-ui"/>
                <a:hlinkClick r:id="rId7"/>
              </a:rPr>
              <a:t>NumPy: the absolute basics for beginners</a:t>
            </a:r>
            <a:r>
              <a:rPr lang="nl-NL" b="0" i="0" u="none" strike="noStrike" dirty="0">
                <a:effectLst/>
                <a:latin typeface="system-ui"/>
              </a:rPr>
              <a:t>, </a:t>
            </a:r>
            <a:r>
              <a:rPr lang="nl-NL" b="1" i="0" u="none" strike="noStrike" dirty="0">
                <a:effectLst/>
                <a:latin typeface="system-ui"/>
                <a:hlinkClick r:id="rId8"/>
              </a:rPr>
              <a:t>pandas cheat sheet</a:t>
            </a:r>
            <a:r>
              <a:rPr lang="nl-NL" b="0" i="0" u="none" strike="noStrike" dirty="0">
                <a:effectLst/>
                <a:latin typeface="system-ui"/>
              </a:rPr>
              <a:t>, </a:t>
            </a:r>
            <a:r>
              <a:rPr lang="nl-NL" b="1" i="0" u="none" strike="noStrike" dirty="0">
                <a:effectLst/>
                <a:latin typeface="system-ui"/>
                <a:hlinkClick r:id="rId9"/>
              </a:rPr>
              <a:t>SciPy User Guide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1" i="0" u="none" strike="noStrike" dirty="0">
                <a:effectLst/>
                <a:latin typeface="system-ui"/>
                <a:hlinkClick r:id="rId10"/>
              </a:rPr>
              <a:t>matplotlib quick start guide</a:t>
            </a:r>
            <a:r>
              <a:rPr lang="nl-NL" b="0" i="0" u="none" strike="noStrike" dirty="0">
                <a:effectLst/>
                <a:latin typeface="system-ui"/>
              </a:rPr>
              <a:t> are a </a:t>
            </a:r>
            <a:r>
              <a:rPr lang="nl-NL" b="0" i="0" u="none" strike="noStrike" dirty="0" err="1">
                <a:effectLst/>
                <a:latin typeface="system-ui"/>
              </a:rPr>
              <a:t>very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usefull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reference</a:t>
            </a:r>
            <a:r>
              <a:rPr lang="nl-NL" b="0" i="0" u="none" strike="noStrike" dirty="0">
                <a:effectLst/>
                <a:latin typeface="system-ui"/>
              </a:rPr>
              <a:t> guides.</a:t>
            </a:r>
          </a:p>
          <a:p>
            <a:endParaRPr lang="en-CA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4E51EB-FDCE-0B40-B0D1-82792EC8649E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3496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788700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716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64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035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12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434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80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4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39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94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986771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9037173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60009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8222475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24787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10697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58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805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1760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319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36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961606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82322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093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7401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981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148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280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4991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490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258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685591" y="5753100"/>
            <a:ext cx="4239710" cy="838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30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1822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067555" y="5625296"/>
            <a:ext cx="3857746" cy="96600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822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565266" y="5775325"/>
            <a:ext cx="3360034" cy="8159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176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857878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70357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02759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667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71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634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366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2146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7291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966325" y="5972175"/>
            <a:ext cx="2225675" cy="8858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29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919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23676" y="6053138"/>
            <a:ext cx="2168324" cy="8048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429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9537539" y="5949387"/>
            <a:ext cx="2654461" cy="90861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9335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872663" y="6007261"/>
            <a:ext cx="2319337" cy="85073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501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00527" y="6053559"/>
            <a:ext cx="2191473" cy="80444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651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84780" y="6041985"/>
            <a:ext cx="2307220" cy="81601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256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676435" y="6010581"/>
            <a:ext cx="2515565" cy="8474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662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61630" y="5984111"/>
            <a:ext cx="2330370" cy="87388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552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966325" y="6010275"/>
            <a:ext cx="2225675" cy="8477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92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07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53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20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07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9.jp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21" Type="http://schemas.openxmlformats.org/officeDocument/2006/relationships/image" Target="../media/image10.jpg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2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705" r:id="rId3"/>
    <p:sldLayoutId id="2147483650" r:id="rId4"/>
    <p:sldLayoutId id="2147483698" r:id="rId5"/>
    <p:sldLayoutId id="2147483721" r:id="rId6"/>
    <p:sldLayoutId id="2147483723" r:id="rId7"/>
    <p:sldLayoutId id="2147483722" r:id="rId8"/>
    <p:sldLayoutId id="2147483724" r:id="rId9"/>
    <p:sldLayoutId id="2147483725" r:id="rId10"/>
    <p:sldLayoutId id="2147483726" r:id="rId11"/>
    <p:sldLayoutId id="2147483727" r:id="rId12"/>
    <p:sldLayoutId id="2147483729" r:id="rId13"/>
    <p:sldLayoutId id="2147483728" r:id="rId14"/>
    <p:sldLayoutId id="2147483753" r:id="rId15"/>
    <p:sldLayoutId id="2147483752" r:id="rId16"/>
    <p:sldLayoutId id="2147483731" r:id="rId17"/>
    <p:sldLayoutId id="2147483732" r:id="rId18"/>
    <p:sldLayoutId id="214748373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 userDrawn="1">
          <p15:clr>
            <a:srgbClr val="F26B43"/>
          </p15:clr>
        </p15:guide>
        <p15:guide id="2" pos="14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2602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  <p:sldLayoutId id="2147483772" r:id="rId18"/>
    <p:sldLayoutId id="214748377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>
          <p15:clr>
            <a:srgbClr val="F26B43"/>
          </p15:clr>
        </p15:guide>
        <p15:guide id="2" pos="14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Placeholder 18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902" y="6213651"/>
            <a:ext cx="2529526" cy="44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2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  <p:sldLayoutId id="214748379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52" userDrawn="1">
          <p15:clr>
            <a:srgbClr val="F26B43"/>
          </p15:clr>
        </p15:guide>
        <p15:guide id="2" pos="75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Less basic</a:t>
            </a:r>
            <a:br>
              <a:rPr lang="en-US" b="1" dirty="0"/>
            </a:br>
            <a:r>
              <a:rPr lang="en-US" b="1" dirty="0"/>
              <a:t>Python scripting</a:t>
            </a:r>
          </a:p>
        </p:txBody>
      </p:sp>
    </p:spTree>
    <p:extLst>
      <p:ext uri="{BB962C8B-B14F-4D97-AF65-F5344CB8AC3E}">
        <p14:creationId xmlns:p14="http://schemas.microsoft.com/office/powerpoint/2010/main" val="903920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DA1013-B706-B5FD-8D10-BC8F1D2498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b="0" i="0" u="none" strike="noStrike">
                <a:effectLst/>
                <a:latin typeface="system-ui"/>
              </a:rPr>
              <a:t>Python is currently one of the most popular programming languages that is build around OOP</a:t>
            </a:r>
            <a:endParaRPr lang="en-CA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F3F7D57-5140-F299-1342-77C725617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Object Oriented Programming (OOP)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762E2112-E83E-B6D1-66DE-FA252072221A}"/>
              </a:ext>
            </a:extLst>
          </p:cNvPr>
          <p:cNvSpPr/>
          <p:nvPr/>
        </p:nvSpPr>
        <p:spPr>
          <a:xfrm>
            <a:off x="0" y="2609088"/>
            <a:ext cx="12192000" cy="4248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03A4EDB-AA01-F29B-2453-872D6BD556EB}"/>
              </a:ext>
            </a:extLst>
          </p:cNvPr>
          <p:cNvSpPr txBox="1"/>
          <p:nvPr/>
        </p:nvSpPr>
        <p:spPr>
          <a:xfrm>
            <a:off x="1105382" y="3181803"/>
            <a:ext cx="610209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CA" b="0" i="0" u="none" strike="noStrike" dirty="0">
                <a:effectLst/>
                <a:latin typeface="system-ui"/>
              </a:rPr>
              <a:t>Classes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CA" b="0" i="0" u="none" strike="noStrike" dirty="0">
                <a:effectLst/>
                <a:latin typeface="system-ui"/>
              </a:rPr>
              <a:t>The blueprints that models real-life object</a:t>
            </a:r>
          </a:p>
          <a:p>
            <a:pPr algn="l">
              <a:buFont typeface="+mj-lt"/>
              <a:buAutoNum type="arabicPeriod"/>
            </a:pPr>
            <a:r>
              <a:rPr lang="en-CA" b="0" i="0" u="none" strike="noStrike" dirty="0">
                <a:effectLst/>
                <a:latin typeface="system-ui"/>
              </a:rPr>
              <a:t>Objects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CA" b="0" i="0" u="none" strike="noStrike" dirty="0">
                <a:effectLst/>
                <a:latin typeface="system-ui"/>
              </a:rPr>
              <a:t>The individual objects that are generated from the blueprint</a:t>
            </a:r>
          </a:p>
          <a:p>
            <a:pPr algn="l">
              <a:buFont typeface="+mj-lt"/>
              <a:buAutoNum type="arabicPeriod"/>
            </a:pPr>
            <a:r>
              <a:rPr lang="en-CA" b="0" i="0" u="none" strike="noStrike" dirty="0">
                <a:effectLst/>
                <a:latin typeface="system-ui"/>
              </a:rPr>
              <a:t>Attributes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CA" b="0" i="0" u="none" strike="noStrike" dirty="0">
                <a:effectLst/>
                <a:latin typeface="system-ui"/>
              </a:rPr>
              <a:t>The characteristics/variables that define the objects</a:t>
            </a:r>
          </a:p>
          <a:p>
            <a:pPr algn="l">
              <a:buFont typeface="+mj-lt"/>
              <a:buAutoNum type="arabicPeriod"/>
            </a:pPr>
            <a:r>
              <a:rPr lang="en-CA" b="0" i="0" u="none" strike="noStrike" dirty="0">
                <a:effectLst/>
                <a:latin typeface="system-ui"/>
              </a:rPr>
              <a:t>Methods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CA" b="0" i="0" u="none" strike="noStrike" dirty="0">
                <a:effectLst/>
                <a:latin typeface="system-ui"/>
              </a:rPr>
              <a:t>The functions of the objects.</a:t>
            </a:r>
          </a:p>
        </p:txBody>
      </p:sp>
    </p:spTree>
    <p:extLst>
      <p:ext uri="{BB962C8B-B14F-4D97-AF65-F5344CB8AC3E}">
        <p14:creationId xmlns:p14="http://schemas.microsoft.com/office/powerpoint/2010/main" val="2994463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0F4AFCD-88FF-EA35-529C-A5E971693B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NumPy, pandas, SciPy, and Matplotlib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293C310-1ACD-2754-8AA1-7556C2B1C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Working with data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242B062F-7A78-4674-2E06-E583F0AEE833}"/>
              </a:ext>
            </a:extLst>
          </p:cNvPr>
          <p:cNvSpPr/>
          <p:nvPr/>
        </p:nvSpPr>
        <p:spPr>
          <a:xfrm>
            <a:off x="0" y="2609088"/>
            <a:ext cx="12192000" cy="4248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8490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3320BFA-6FBF-DA0A-3156-6EDCB66967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With Matplotlib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EDF62D-23EE-0C9E-95F5-7577A46CF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Visualisation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DF5F1062-069C-7B74-7B82-82FD2374CEFC}"/>
              </a:ext>
            </a:extLst>
          </p:cNvPr>
          <p:cNvSpPr/>
          <p:nvPr/>
        </p:nvSpPr>
        <p:spPr>
          <a:xfrm>
            <a:off x="0" y="2609088"/>
            <a:ext cx="12192000" cy="4248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Afbeelding 6" descr="Afbeelding met tekst, schermopname, lijn, diagram&#10;&#10;Automatisch gegenereerde beschrijving">
            <a:extLst>
              <a:ext uri="{FF2B5EF4-FFF2-40B4-BE49-F238E27FC236}">
                <a16:creationId xmlns:a16="http://schemas.microsoft.com/office/drawing/2014/main" id="{4EF2CA25-2BBC-7559-7BB3-1D8566AB9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567" y="0"/>
            <a:ext cx="6411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963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B154823-849B-380D-711E-0F5D1D248B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2AC6892-FBA2-8DC4-BC53-73FD397D3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Overview of learned skills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3558D474-64B3-15FE-FAA9-10899A3701D1}"/>
              </a:ext>
            </a:extLst>
          </p:cNvPr>
          <p:cNvSpPr/>
          <p:nvPr/>
        </p:nvSpPr>
        <p:spPr>
          <a:xfrm>
            <a:off x="0" y="2609088"/>
            <a:ext cx="12192000" cy="4248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54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CB9FFA0-D7FC-E624-C7E5-426ABC3447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1167F04-647A-A31C-D669-A385F003E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8A93B265-9BE0-D600-7756-F126721CE78A}"/>
              </a:ext>
            </a:extLst>
          </p:cNvPr>
          <p:cNvSpPr/>
          <p:nvPr/>
        </p:nvSpPr>
        <p:spPr>
          <a:xfrm>
            <a:off x="0" y="2609088"/>
            <a:ext cx="12192000" cy="4248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338866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1A29A562-6A75-5541-9645-B229C122F005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D282719-208E-C648-95FF-079F67C6165F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AE6DBB7-681C-274A-A9FE-6097A9C107E7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E8917658DD4842AA88410B0DECD245" ma:contentTypeVersion="12" ma:contentTypeDescription="Een nieuw document maken." ma:contentTypeScope="" ma:versionID="f40b6199e7c93732e954bf85859c958d">
  <xsd:schema xmlns:xsd="http://www.w3.org/2001/XMLSchema" xmlns:xs="http://www.w3.org/2001/XMLSchema" xmlns:p="http://schemas.microsoft.com/office/2006/metadata/properties" xmlns:ns2="c3976120-c1f8-4660-987a-ed1c012f5ac3" xmlns:ns3="fef124be-58f3-4cba-a4d6-b526bbe7eac7" targetNamespace="http://schemas.microsoft.com/office/2006/metadata/properties" ma:root="true" ma:fieldsID="34266b128ac1ce1df3eccc00cad5035d" ns2:_="" ns3:_="">
    <xsd:import namespace="c3976120-c1f8-4660-987a-ed1c012f5ac3"/>
    <xsd:import namespace="fef124be-58f3-4cba-a4d6-b526bbe7ea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976120-c1f8-4660-987a-ed1c012f5a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Afbeeldingtags" ma:readOnly="false" ma:fieldId="{5cf76f15-5ced-4ddc-b409-7134ff3c332f}" ma:taxonomyMulti="true" ma:sspId="2baaf764-73f0-4b4c-b8e1-b7d465e080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f124be-58f3-4cba-a4d6-b526bbe7eac7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3976120-c1f8-4660-987a-ed1c012f5ac3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31C3ACF-78D4-4AF6-9FCF-3451055F6E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976120-c1f8-4660-987a-ed1c012f5ac3"/>
    <ds:schemaRef ds:uri="fef124be-58f3-4cba-a4d6-b526bbe7ea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BBE1C5C-BE67-4120-B661-239F6B86CF3E}">
  <ds:schemaRefs>
    <ds:schemaRef ds:uri="c3976120-c1f8-4660-987a-ed1c012f5ac3"/>
    <ds:schemaRef ds:uri="http://schemas.microsoft.com/office/2006/documentManagement/types"/>
    <ds:schemaRef ds:uri="fef124be-58f3-4cba-a4d6-b526bbe7eac7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2DEF4FA-3FF8-4FA4-816D-D246C37D3B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Kantoorthema</Template>
  <TotalTime>1687</TotalTime>
  <Words>594</Words>
  <Application>Microsoft Macintosh PowerPoint</Application>
  <PresentationFormat>Breedbeeld</PresentationFormat>
  <Paragraphs>26</Paragraphs>
  <Slides>6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3</vt:i4>
      </vt:variant>
      <vt:variant>
        <vt:lpstr>Diatitels</vt:lpstr>
      </vt:variant>
      <vt:variant>
        <vt:i4>6</vt:i4>
      </vt:variant>
    </vt:vector>
  </HeadingPairs>
  <TitlesOfParts>
    <vt:vector size="14" baseType="lpstr">
      <vt:lpstr>Aptos</vt:lpstr>
      <vt:lpstr>Arial</vt:lpstr>
      <vt:lpstr>Calibri</vt:lpstr>
      <vt:lpstr>system-ui</vt:lpstr>
      <vt:lpstr>Wingdings</vt:lpstr>
      <vt:lpstr>Kantoorthema</vt:lpstr>
      <vt:lpstr>1_Office Theme</vt:lpstr>
      <vt:lpstr>2_Office Theme</vt:lpstr>
      <vt:lpstr>Less basic Python scripting</vt:lpstr>
      <vt:lpstr>Object Oriented Programming (OOP)</vt:lpstr>
      <vt:lpstr>Working with data</vt:lpstr>
      <vt:lpstr>Visualisation</vt:lpstr>
      <vt:lpstr>Overview of learned skills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Jill Emmerzaal</dc:creator>
  <cp:lastModifiedBy>Jill Emmerzaal</cp:lastModifiedBy>
  <cp:revision>11</cp:revision>
  <dcterms:created xsi:type="dcterms:W3CDTF">2024-07-25T14:43:18Z</dcterms:created>
  <dcterms:modified xsi:type="dcterms:W3CDTF">2024-08-20T19:03:41Z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0x0101002AE8917658DD4842AA88410B0DECD245</vt:lpwstr>
  </property>
  <property fmtid="{D5CDD505-2E9C-101B-9397-08002B2CF9AE}" pid="3" name="MediaServiceImageTags">
    <vt:lpwstr/>
  </property>
</Properties>
</file>